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 smtClean="0"/>
              <a:t>Resultados Sesión Legislativa PPD</a:t>
            </a:r>
            <a:endParaRPr lang="es-P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 smtClean="0"/>
              <a:t>Representante Ricardo LLERANDI </a:t>
            </a:r>
            <a:r>
              <a:rPr lang="es-PR" dirty="0" smtClean="0"/>
              <a:t>CRUZ</a:t>
            </a:r>
          </a:p>
          <a:p>
            <a:r>
              <a:rPr lang="es-PR" dirty="0" smtClean="0"/>
              <a:t>Partido nuevo progresista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3278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Medidas Radicadas</a:t>
            </a:r>
            <a:endParaRPr lang="es-P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743121"/>
              </p:ext>
            </p:extLst>
          </p:nvPr>
        </p:nvGraphicFramePr>
        <p:xfrm>
          <a:off x="1103313" y="2052638"/>
          <a:ext cx="894714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370840">
                <a:tc>
                  <a:txBody>
                    <a:bodyPr/>
                    <a:lstStyle/>
                    <a:p>
                      <a:r>
                        <a:rPr lang="es-PR" dirty="0" smtClean="0"/>
                        <a:t>Año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Medidas Radicadas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Proyectos</a:t>
                      </a:r>
                      <a:r>
                        <a:rPr lang="es-PR" baseline="0" dirty="0" smtClean="0"/>
                        <a:t> Convertidos en Ley</a:t>
                      </a:r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dirty="0" smtClean="0"/>
                        <a:t>2013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4,569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133</a:t>
                      </a:r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dirty="0" smtClean="0"/>
                        <a:t>2009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6,508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222</a:t>
                      </a:r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0462" y="5653825"/>
            <a:ext cx="634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 smtClean="0"/>
              <a:t>Según datos provistos por la Oficina de Servicios Legislativos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9650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Resoluciones Atendidas</a:t>
            </a:r>
            <a:endParaRPr lang="es-P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77826"/>
              </p:ext>
            </p:extLst>
          </p:nvPr>
        </p:nvGraphicFramePr>
        <p:xfrm>
          <a:off x="1103311" y="2052638"/>
          <a:ext cx="880054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271"/>
                <a:gridCol w="4400271"/>
              </a:tblGrid>
              <a:tr h="370840">
                <a:tc>
                  <a:txBody>
                    <a:bodyPr/>
                    <a:lstStyle/>
                    <a:p>
                      <a:r>
                        <a:rPr lang="es-PR" dirty="0" smtClean="0"/>
                        <a:t>Año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Resoluciones Conjuntas</a:t>
                      </a:r>
                      <a:r>
                        <a:rPr lang="es-PR" baseline="0" dirty="0" smtClean="0"/>
                        <a:t> </a:t>
                      </a:r>
                      <a:r>
                        <a:rPr lang="es-PR" dirty="0" smtClean="0"/>
                        <a:t>Aprobadas</a:t>
                      </a:r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dirty="0" smtClean="0"/>
                        <a:t>2013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92</a:t>
                      </a:r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dirty="0" smtClean="0"/>
                        <a:t>2009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238</a:t>
                      </a:r>
                      <a:endParaRPr lang="es-P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1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Falta de trabajo en Comisiones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Comisión de Asuntos Federales, Internacionales y Asuntos del Veterano: 1 vista</a:t>
            </a:r>
          </a:p>
          <a:p>
            <a:r>
              <a:rPr lang="es-PR" dirty="0" smtClean="0"/>
              <a:t>Comisión de Asuntos de la Mujer y Equidad: 4 vistas en solo 2 proyectos</a:t>
            </a:r>
          </a:p>
          <a:p>
            <a:r>
              <a:rPr lang="es-PR" dirty="0" smtClean="0"/>
              <a:t>Comisión Conjunta para las Alianza Público-Privadas: </a:t>
            </a:r>
            <a:r>
              <a:rPr lang="es-PR" smtClean="0"/>
              <a:t>4 </a:t>
            </a:r>
            <a:r>
              <a:rPr lang="es-PR" smtClean="0"/>
              <a:t>vistas</a:t>
            </a:r>
            <a:endParaRPr lang="es-PR" dirty="0" smtClean="0"/>
          </a:p>
          <a:p>
            <a:r>
              <a:rPr lang="es-PR" dirty="0" smtClean="0"/>
              <a:t>Comisión Conjunta sobre Informes del Contralor: 1 vista ejecutiva </a:t>
            </a:r>
          </a:p>
          <a:p>
            <a:r>
              <a:rPr lang="es-PR" dirty="0" smtClean="0"/>
              <a:t>Comisión para el Desarrollo de la Región metropolitana: 2 vistas</a:t>
            </a:r>
          </a:p>
          <a:p>
            <a:r>
              <a:rPr lang="es-PR" dirty="0" smtClean="0"/>
              <a:t>Comisión para el Desarrollo de la Industria Turística: 4 vistas, 3 fueron ejecutivas</a:t>
            </a:r>
          </a:p>
          <a:p>
            <a:r>
              <a:rPr lang="es-PR" dirty="0" smtClean="0"/>
              <a:t>PROMEDIO DE VISTAS POR COMISIÓN: </a:t>
            </a:r>
            <a:r>
              <a:rPr lang="es-PR" dirty="0" smtClean="0"/>
              <a:t>4.5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1535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Algunas promesas Incumplidas del PPD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Programa Educativo PK-18: Única legislación radicada es por Representante Llerandi Cruz</a:t>
            </a:r>
          </a:p>
          <a:p>
            <a:r>
              <a:rPr lang="es-PR" dirty="0" smtClean="0"/>
              <a:t>Ayuda económica para estudiantes dotados: 0 legislación </a:t>
            </a:r>
          </a:p>
          <a:p>
            <a:r>
              <a:rPr lang="es-PR" dirty="0" smtClean="0"/>
              <a:t>Programa de cursos avanzados para adelantar carreras universitarias: 0 legislación</a:t>
            </a:r>
          </a:p>
          <a:p>
            <a:r>
              <a:rPr lang="es-PR" dirty="0" smtClean="0"/>
              <a:t>Convertir las escuelas en centro de enlace, interacción saludable y servicios integrados: 0 legislación</a:t>
            </a:r>
          </a:p>
          <a:p>
            <a:pPr marL="0" indent="0">
              <a:buNone/>
            </a:pPr>
            <a:endParaRPr lang="es-PR" dirty="0" smtClean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4438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Senado que No Trabaja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Total de Resoluciones Radicadas: 584</a:t>
            </a:r>
          </a:p>
          <a:p>
            <a:r>
              <a:rPr lang="es-PR" dirty="0" smtClean="0"/>
              <a:t>Resoluciones con informes finales: 14</a:t>
            </a:r>
          </a:p>
          <a:p>
            <a:r>
              <a:rPr lang="es-PR" dirty="0" smtClean="0"/>
              <a:t>Resoluciones con informes finales conjuntos: 3</a:t>
            </a:r>
          </a:p>
          <a:p>
            <a:r>
              <a:rPr lang="es-PR" dirty="0" smtClean="0"/>
              <a:t>Resoluciones con informes preliminares conjuntos: 3</a:t>
            </a:r>
          </a:p>
          <a:p>
            <a:r>
              <a:rPr lang="es-PR" dirty="0" smtClean="0"/>
              <a:t>Inspecciones oculares: 11</a:t>
            </a:r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0335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</TotalTime>
  <Words>216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Resultados Sesión Legislativa PPD</vt:lpstr>
      <vt:lpstr>Medidas Radicadas</vt:lpstr>
      <vt:lpstr>Resoluciones Atendidas</vt:lpstr>
      <vt:lpstr>Falta de trabajo en Comisiones</vt:lpstr>
      <vt:lpstr>Algunas promesas Incumplidas del PPD</vt:lpstr>
      <vt:lpstr>Senado que No Trabaja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Sesión Legislativa PPD</dc:title>
  <dc:creator>Raul Colon</dc:creator>
  <cp:lastModifiedBy>Raul Colon</cp:lastModifiedBy>
  <cp:revision>11</cp:revision>
  <dcterms:created xsi:type="dcterms:W3CDTF">2013-11-19T10:22:53Z</dcterms:created>
  <dcterms:modified xsi:type="dcterms:W3CDTF">2013-11-19T14:24:20Z</dcterms:modified>
</cp:coreProperties>
</file>